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23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71BDA-2B6C-48B1-AEE5-230035307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8BB52C-5392-4C30-883B-1586EEC859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361DA-BECF-4237-9AB0-44E383A83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F7A99-634A-472F-B5FD-18EB72FBC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626B5-A274-4ADC-96A9-1F98F3345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839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D4AE9-2665-4689-B2EB-895861C40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D54B59-B630-4013-89B0-C824D62ACE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9E453-E629-476A-BEEF-C1D04614C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559D3-FC60-4A85-B3B1-1F304D860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E9AD0-64A9-4CAA-8467-F3E37AA1C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54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05A3C1-C404-49C8-B9E6-965961D6C8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783A3A-6EAE-4233-AA9B-E38792E77D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8B501-2480-42BC-AEA5-FDBC2C804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49C14-98C6-4B6D-9B43-EA7F4B76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C171C-9C82-4EB0-AF27-AE7B8EED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64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0DEE9-BDF7-4CA3-BBF6-36E1DD1C1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373A0-3CDE-418C-B1BC-B7AC1874C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40683-9D19-4C44-9712-5E07A03D9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85ADA-C25E-48CD-90A9-F33294DBC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35C65-6275-4669-834C-698F872EC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558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F4C80-C85F-4636-90EC-A39AC3961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E08E3-00C4-403C-A92B-4ECC530D2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F416A-2D87-402E-A0CE-C9FEB2484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93C2F-0D14-4780-AFAD-AA1AC749D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F5067-1DC6-4873-9A71-222E2F814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74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A824-03C4-4D20-BA85-CE51AEA20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B7F47-7140-496A-B8BA-92605B51C3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8D6C2-7F13-495F-B482-5459D0B0E1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BBE1D-DCAF-4EEA-BD6D-D9C0E11C2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4180C-797C-4AD0-B222-40949EE0F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632B90-ABFB-4B13-B8E3-21CD254B3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280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F7C2C-42AF-433D-BC5B-1BA4BCD8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44476-E835-4ADD-BBA8-53533547F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9A492C-9F1C-4F95-B763-FB3007C6F5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8F5507-78F2-44A1-9EC5-6B89A616BD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443916-EBF9-4987-8B75-FD1F621F1C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EA106A-0C89-456F-BA4B-C6B29BD2C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794C03-208C-4565-AE8E-B1BCFE8E1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283881-39BA-4224-B949-012669E7C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78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79A4B-E7A3-431F-BD0D-995739CF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09C507-57A3-4CC0-B21A-1E4CBA24E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E7E8FA-D7D7-40F7-83E8-6129C415C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604833-3CAE-49B2-983E-12348B055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944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D2F7FB-3BDE-4BC9-A005-75FE286D5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E93B81-B06C-4CB4-8A1E-37EA29A59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3EBE4-EAC8-408D-BD82-9746B313B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46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BBF2-E6EB-4AB5-AB27-552E8D3B8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2F687-3CCD-4FBC-8469-F70E158FD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5D367F-5AB6-4FCA-B1D4-B360597C57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EB2B42-3B7F-4F0B-9E63-AEFF1DD8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FDD31B-BB62-4B5A-917E-C0AE1579A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40B6C-7E59-4948-88B1-0159945F7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89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19BF6-8395-4F1B-92F0-67BD4834D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C62B5-FB76-4DDE-BDBB-B0AEB5F34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BD6457-97BC-4CC8-995C-A4D7559407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8E99E-A42E-445C-8660-1037BE9EE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5F57A1-5C0B-4BFC-BC8B-0F6A5DD3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FC18E9-2045-479E-B4FA-A3A9B5F91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07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D8BF92-D665-4318-9D92-404EDED6E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7127E-648B-4A98-82F6-64F16BA121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97568-40E0-4C29-B7AB-362493A8DE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9836B-DE5D-41E4-85CF-BF06993B59C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5C375-150C-4B1D-9D02-4D4C7C1AB5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5865B-BC4F-4EE1-AA7C-765F064F0B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1A8C9-9BDA-4D1A-8BC3-9BD5B948C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74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654AB-CF2E-4129-BB53-4F4448F0AC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Capture a User Tag Using a CSS Selector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8801ED-CD1E-4362-975C-8E33AC24B2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Using the </a:t>
            </a:r>
            <a:r>
              <a:rPr lang="en-US" dirty="0" err="1"/>
              <a:t>EasyTravel</a:t>
            </a:r>
            <a:r>
              <a:rPr lang="en-US" dirty="0"/>
              <a:t> Sample Application and Chrome Developer Tools</a:t>
            </a:r>
          </a:p>
        </p:txBody>
      </p:sp>
    </p:spTree>
    <p:extLst>
      <p:ext uri="{BB962C8B-B14F-4D97-AF65-F5344CB8AC3E}">
        <p14:creationId xmlns:p14="http://schemas.microsoft.com/office/powerpoint/2010/main" val="24007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1A49C3-3F11-4E79-9AD0-47478DB9A3A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762"/>
            <a:ext cx="12192000" cy="6848475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C0803FDF-801E-4819-8DD4-ABD9769A0780}"/>
              </a:ext>
            </a:extLst>
          </p:cNvPr>
          <p:cNvSpPr/>
          <p:nvPr/>
        </p:nvSpPr>
        <p:spPr>
          <a:xfrm>
            <a:off x="5301130" y="5360895"/>
            <a:ext cx="5480424" cy="403838"/>
          </a:xfrm>
          <a:prstGeom prst="wedgeRectCallout">
            <a:avLst>
              <a:gd name="adj1" fmla="val -77881"/>
              <a:gd name="adj2" fmla="val 21088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Here is the captured user with the cleanup rule in effect.  </a:t>
            </a:r>
          </a:p>
        </p:txBody>
      </p:sp>
    </p:spTree>
    <p:extLst>
      <p:ext uri="{BB962C8B-B14F-4D97-AF65-F5344CB8AC3E}">
        <p14:creationId xmlns:p14="http://schemas.microsoft.com/office/powerpoint/2010/main" val="90557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86D858-BE23-4AEA-B45D-151A02133FE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1281"/>
            <a:ext cx="12192000" cy="6595437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4EFB2708-EAF6-4706-ABCD-4E818D462516}"/>
              </a:ext>
            </a:extLst>
          </p:cNvPr>
          <p:cNvSpPr/>
          <p:nvPr/>
        </p:nvSpPr>
        <p:spPr>
          <a:xfrm>
            <a:off x="8289365" y="2644140"/>
            <a:ext cx="3783554" cy="1607820"/>
          </a:xfrm>
          <a:prstGeom prst="wedgeRectCallout">
            <a:avLst>
              <a:gd name="adj1" fmla="val -35880"/>
              <a:gd name="adj2" fmla="val -148037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After a login, the user for the </a:t>
            </a:r>
            <a:r>
              <a:rPr lang="en-US" dirty="0" err="1"/>
              <a:t>EasyTravel</a:t>
            </a:r>
            <a:r>
              <a:rPr lang="en-US" dirty="0"/>
              <a:t> sample application is visible on the page, making it an ideal candidate for capture with a CSS Selector.  </a:t>
            </a:r>
          </a:p>
        </p:txBody>
      </p:sp>
    </p:spTree>
    <p:extLst>
      <p:ext uri="{BB962C8B-B14F-4D97-AF65-F5344CB8AC3E}">
        <p14:creationId xmlns:p14="http://schemas.microsoft.com/office/powerpoint/2010/main" val="3954689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FA19DA-E96C-4FF2-B71E-246262FDA7C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762"/>
            <a:ext cx="12192000" cy="6848475"/>
          </a:xfrm>
          <a:prstGeom prst="rect">
            <a:avLst/>
          </a:prstGeom>
        </p:spPr>
      </p:pic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5ADA734F-7EEB-4735-8C0B-444B0D30E07E}"/>
              </a:ext>
            </a:extLst>
          </p:cNvPr>
          <p:cNvSpPr/>
          <p:nvPr/>
        </p:nvSpPr>
        <p:spPr>
          <a:xfrm>
            <a:off x="8289365" y="2644140"/>
            <a:ext cx="3783554" cy="870025"/>
          </a:xfrm>
          <a:prstGeom prst="wedgeRectCallout">
            <a:avLst>
              <a:gd name="adj1" fmla="val -85796"/>
              <a:gd name="adj2" fmla="val 78447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 F12 to turn on Developer Tools in Chrome, and the bottom pane will display various tabs.</a:t>
            </a:r>
          </a:p>
        </p:txBody>
      </p:sp>
    </p:spTree>
    <p:extLst>
      <p:ext uri="{BB962C8B-B14F-4D97-AF65-F5344CB8AC3E}">
        <p14:creationId xmlns:p14="http://schemas.microsoft.com/office/powerpoint/2010/main" val="524908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D6D99C-3193-491A-A16F-3C8A7926F0A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762"/>
            <a:ext cx="12192000" cy="6848475"/>
          </a:xfrm>
          <a:prstGeom prst="rect">
            <a:avLst/>
          </a:prstGeom>
        </p:spPr>
      </p:pic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680EA4AB-6F2D-4E64-9555-A04D89DFD042}"/>
              </a:ext>
            </a:extLst>
          </p:cNvPr>
          <p:cNvSpPr/>
          <p:nvPr/>
        </p:nvSpPr>
        <p:spPr>
          <a:xfrm>
            <a:off x="-44823" y="949811"/>
            <a:ext cx="2725270" cy="849108"/>
          </a:xfrm>
          <a:prstGeom prst="wedgeRectCallout">
            <a:avLst>
              <a:gd name="adj1" fmla="val -17033"/>
              <a:gd name="adj2" fmla="val 2738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the “Elements” tab and then select the pointer icon on the far left.  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2CF2A12E-ACF9-41C2-B026-205BA6168FE2}"/>
              </a:ext>
            </a:extLst>
          </p:cNvPr>
          <p:cNvSpPr/>
          <p:nvPr/>
        </p:nvSpPr>
        <p:spPr>
          <a:xfrm>
            <a:off x="-29877" y="958785"/>
            <a:ext cx="2725270" cy="849108"/>
          </a:xfrm>
          <a:prstGeom prst="wedgeRectCallout">
            <a:avLst>
              <a:gd name="adj1" fmla="val -42252"/>
              <a:gd name="adj2" fmla="val 274540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the “Elements” tab and then select the pointer icon on the far left.  </a:t>
            </a:r>
          </a:p>
        </p:txBody>
      </p:sp>
    </p:spTree>
    <p:extLst>
      <p:ext uri="{BB962C8B-B14F-4D97-AF65-F5344CB8AC3E}">
        <p14:creationId xmlns:p14="http://schemas.microsoft.com/office/powerpoint/2010/main" val="2392149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207074-EA9A-4A8E-BBE1-909B18C3060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762"/>
            <a:ext cx="12192000" cy="6848475"/>
          </a:xfrm>
          <a:prstGeom prst="rect">
            <a:avLst/>
          </a:prstGeom>
        </p:spPr>
      </p:pic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435ACB04-DA76-4CBA-969D-18FAE48F4549}"/>
              </a:ext>
            </a:extLst>
          </p:cNvPr>
          <p:cNvSpPr/>
          <p:nvPr/>
        </p:nvSpPr>
        <p:spPr>
          <a:xfrm>
            <a:off x="3765175" y="56328"/>
            <a:ext cx="3484731" cy="840142"/>
          </a:xfrm>
          <a:prstGeom prst="wedgeRectCallout">
            <a:avLst>
              <a:gd name="adj1" fmla="val 90005"/>
              <a:gd name="adj2" fmla="val 7248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Point to the area containing the desired text, which in this case is the string “Hello Maria </a:t>
            </a:r>
            <a:r>
              <a:rPr lang="en-US" dirty="0" err="1"/>
              <a:t>O’Donnel</a:t>
            </a:r>
            <a:r>
              <a:rPr lang="en-US" dirty="0"/>
              <a:t>!”.</a:t>
            </a:r>
          </a:p>
        </p:txBody>
      </p:sp>
    </p:spTree>
    <p:extLst>
      <p:ext uri="{BB962C8B-B14F-4D97-AF65-F5344CB8AC3E}">
        <p14:creationId xmlns:p14="http://schemas.microsoft.com/office/powerpoint/2010/main" val="3307390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0E57BB-C0F6-448F-A135-42B02AFAB53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762"/>
            <a:ext cx="12192000" cy="6848475"/>
          </a:xfrm>
          <a:prstGeom prst="rect">
            <a:avLst/>
          </a:prstGeom>
        </p:spPr>
      </p:pic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ED231B02-111D-43B2-B344-D9B157D4D4C0}"/>
              </a:ext>
            </a:extLst>
          </p:cNvPr>
          <p:cNvSpPr/>
          <p:nvPr/>
        </p:nvSpPr>
        <p:spPr>
          <a:xfrm>
            <a:off x="7189694" y="3299012"/>
            <a:ext cx="4883225" cy="952948"/>
          </a:xfrm>
          <a:prstGeom prst="wedgeRectCallout">
            <a:avLst>
              <a:gd name="adj1" fmla="val -140044"/>
              <a:gd name="adj2" fmla="val 146608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HTML that controls the display of the selected area will then be highlighted.   Note that you can see the desired string within the HTML.  </a:t>
            </a:r>
          </a:p>
        </p:txBody>
      </p:sp>
    </p:spTree>
    <p:extLst>
      <p:ext uri="{BB962C8B-B14F-4D97-AF65-F5344CB8AC3E}">
        <p14:creationId xmlns:p14="http://schemas.microsoft.com/office/powerpoint/2010/main" val="424298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A33987-7C30-4F2F-AC8A-9F924281488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762"/>
            <a:ext cx="12192000" cy="6848475"/>
          </a:xfrm>
          <a:prstGeom prst="rect">
            <a:avLst/>
          </a:prstGeom>
        </p:spPr>
      </p:pic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42A00DC4-50F6-4C4E-90EB-5CC5096AF2DA}"/>
              </a:ext>
            </a:extLst>
          </p:cNvPr>
          <p:cNvSpPr/>
          <p:nvPr/>
        </p:nvSpPr>
        <p:spPr>
          <a:xfrm>
            <a:off x="8223624" y="2940424"/>
            <a:ext cx="3783554" cy="803536"/>
          </a:xfrm>
          <a:prstGeom prst="wedgeRectCallout">
            <a:avLst>
              <a:gd name="adj1" fmla="val -82004"/>
              <a:gd name="adj2" fmla="val 90627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Right click on the highlighted HTML, and choose Copy/Copy selector.  </a:t>
            </a:r>
          </a:p>
        </p:txBody>
      </p:sp>
    </p:spTree>
    <p:extLst>
      <p:ext uri="{BB962C8B-B14F-4D97-AF65-F5344CB8AC3E}">
        <p14:creationId xmlns:p14="http://schemas.microsoft.com/office/powerpoint/2010/main" val="1861351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EC7D6D-15DB-45B9-98DE-3303E6D2EE5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0" y="0"/>
            <a:ext cx="12188819" cy="6858000"/>
          </a:xfrm>
          <a:prstGeom prst="rect">
            <a:avLst/>
          </a:prstGeom>
        </p:spPr>
      </p:pic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30C27A7E-0234-4F24-BC9F-EE6EB3B588AC}"/>
              </a:ext>
            </a:extLst>
          </p:cNvPr>
          <p:cNvSpPr/>
          <p:nvPr/>
        </p:nvSpPr>
        <p:spPr>
          <a:xfrm>
            <a:off x="6046237" y="665583"/>
            <a:ext cx="6050866" cy="2774303"/>
          </a:xfrm>
          <a:prstGeom prst="wedgeRectCallout">
            <a:avLst>
              <a:gd name="adj1" fmla="val -83950"/>
              <a:gd name="adj2" fmla="val 137477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 can test the selector using the “</a:t>
            </a:r>
            <a:r>
              <a:rPr lang="en-US" dirty="0" err="1"/>
              <a:t>document.querySelector</a:t>
            </a:r>
            <a:r>
              <a:rPr lang="en-US" dirty="0"/>
              <a:t>” command by selecting the “Console” tab and entering the command.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Note that you may need to escape a backslash, or other special characters, as was done here with a backslash. 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The command used is in this case:  </a:t>
            </a:r>
          </a:p>
          <a:p>
            <a:pPr algn="ctr"/>
            <a:r>
              <a:rPr lang="en-US" dirty="0" err="1"/>
              <a:t>document.querySelector</a:t>
            </a:r>
            <a:r>
              <a:rPr lang="en-US" dirty="0"/>
              <a:t>(' #</a:t>
            </a:r>
            <a:r>
              <a:rPr lang="en-US" dirty="0" err="1"/>
              <a:t>loginForm</a:t>
            </a:r>
            <a:r>
              <a:rPr lang="en-US" dirty="0"/>
              <a:t>\\3a j_idt44').</a:t>
            </a:r>
            <a:r>
              <a:rPr lang="en-US" dirty="0" err="1"/>
              <a:t>innerHTML</a:t>
            </a:r>
            <a:endParaRPr lang="en-US" dirty="0"/>
          </a:p>
          <a:p>
            <a:pPr algn="ctr"/>
            <a:r>
              <a:rPr lang="en-US" dirty="0"/>
              <a:t>(Note the use of the backslash to escape the second backslash) </a:t>
            </a:r>
          </a:p>
        </p:txBody>
      </p:sp>
    </p:spTree>
    <p:extLst>
      <p:ext uri="{BB962C8B-B14F-4D97-AF65-F5344CB8AC3E}">
        <p14:creationId xmlns:p14="http://schemas.microsoft.com/office/powerpoint/2010/main" val="4061328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A228E4-C009-4F70-AAB9-F6F3F230D5F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68C239D6-96D6-478F-BE05-2DA35A8A6511}"/>
              </a:ext>
            </a:extLst>
          </p:cNvPr>
          <p:cNvSpPr/>
          <p:nvPr/>
        </p:nvSpPr>
        <p:spPr>
          <a:xfrm>
            <a:off x="5741437" y="1183341"/>
            <a:ext cx="6050866" cy="696686"/>
          </a:xfrm>
          <a:prstGeom prst="wedgeRectCallout">
            <a:avLst>
              <a:gd name="adj1" fmla="val -52146"/>
              <a:gd name="adj2" fmla="val 110765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Here is the CSS selector and the extraction rule to remove the “Hello ” prefix and the “!” suffix from the captured string.  </a:t>
            </a:r>
          </a:p>
        </p:txBody>
      </p:sp>
    </p:spTree>
    <p:extLst>
      <p:ext uri="{BB962C8B-B14F-4D97-AF65-F5344CB8AC3E}">
        <p14:creationId xmlns:p14="http://schemas.microsoft.com/office/powerpoint/2010/main" val="695888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282</Words>
  <Application>Microsoft Office PowerPoint</Application>
  <PresentationFormat>Widescreen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How to Capture a User Tag Using a CSS Selector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Mauney, Dave</dc:creator>
  <cp:lastModifiedBy>Mauney, Dave</cp:lastModifiedBy>
  <cp:revision>9</cp:revision>
  <dcterms:created xsi:type="dcterms:W3CDTF">2018-03-11T15:37:48Z</dcterms:created>
  <dcterms:modified xsi:type="dcterms:W3CDTF">2019-04-22T21:06:38Z</dcterms:modified>
</cp:coreProperties>
</file>

<file path=docProps/thumbnail.jpeg>
</file>